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6995-3167-4569-B9D9-BDDC4BE3D90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7349-5E76-4B4D-8121-D40229429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5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6995-3167-4569-B9D9-BDDC4BE3D90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7349-5E76-4B4D-8121-D40229429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6995-3167-4569-B9D9-BDDC4BE3D90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7349-5E76-4B4D-8121-D4022942973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3910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6995-3167-4569-B9D9-BDDC4BE3D90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7349-5E76-4B4D-8121-D40229429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2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6995-3167-4569-B9D9-BDDC4BE3D90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7349-5E76-4B4D-8121-D4022942973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6140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6995-3167-4569-B9D9-BDDC4BE3D90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7349-5E76-4B4D-8121-D40229429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734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6995-3167-4569-B9D9-BDDC4BE3D90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7349-5E76-4B4D-8121-D40229429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168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6995-3167-4569-B9D9-BDDC4BE3D90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7349-5E76-4B4D-8121-D40229429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0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6995-3167-4569-B9D9-BDDC4BE3D90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7349-5E76-4B4D-8121-D40229429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4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6995-3167-4569-B9D9-BDDC4BE3D90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7349-5E76-4B4D-8121-D40229429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30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6995-3167-4569-B9D9-BDDC4BE3D90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7349-5E76-4B4D-8121-D40229429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30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6995-3167-4569-B9D9-BDDC4BE3D90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7349-5E76-4B4D-8121-D40229429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9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6995-3167-4569-B9D9-BDDC4BE3D90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7349-5E76-4B4D-8121-D40229429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2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6995-3167-4569-B9D9-BDDC4BE3D90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7349-5E76-4B4D-8121-D40229429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4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6995-3167-4569-B9D9-BDDC4BE3D90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7349-5E76-4B4D-8121-D40229429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9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6995-3167-4569-B9D9-BDDC4BE3D90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7349-5E76-4B4D-8121-D40229429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6995-3167-4569-B9D9-BDDC4BE3D90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0FF7349-5E76-4B4D-8121-D40229429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2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540" y="1974182"/>
            <a:ext cx="8915399" cy="2076651"/>
          </a:xfrm>
        </p:spPr>
        <p:txBody>
          <a:bodyPr>
            <a:normAutofit/>
          </a:bodyPr>
          <a:lstStyle/>
          <a:p>
            <a:r>
              <a:rPr lang="hy-AM" sz="4400" dirty="0" smtClean="0"/>
              <a:t>Շնորհավոր տոնդ </a:t>
            </a:r>
            <a:r>
              <a:rPr lang="hy-AM" sz="4400" dirty="0" smtClean="0"/>
              <a:t>իմ սիրելի մայրիկ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y-AM" sz="2000" dirty="0" smtClean="0">
                <a:solidFill>
                  <a:schemeClr val="tx1"/>
                </a:solidFill>
              </a:rPr>
              <a:t>Անի Բարսեղյան </a:t>
            </a:r>
            <a:r>
              <a:rPr lang="hy-AM" sz="2800" dirty="0" smtClean="0">
                <a:solidFill>
                  <a:srgbClr val="FF0000"/>
                </a:solidFill>
              </a:rPr>
              <a:t>❤❤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5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0619" y="624110"/>
            <a:ext cx="3955983" cy="1570450"/>
          </a:xfrm>
        </p:spPr>
        <p:txBody>
          <a:bodyPr>
            <a:normAutofit/>
          </a:bodyPr>
          <a:lstStyle/>
          <a:p>
            <a:r>
              <a:rPr lang="hy-AM" sz="2800" dirty="0" smtClean="0"/>
              <a:t>Իմ մայրիկի մասին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10" y="2160588"/>
            <a:ext cx="5172418" cy="3881437"/>
          </a:xfrm>
        </p:spPr>
      </p:pic>
    </p:spTree>
    <p:extLst>
      <p:ext uri="{BB962C8B-B14F-4D97-AF65-F5344CB8AC3E}">
        <p14:creationId xmlns:p14="http://schemas.microsoft.com/office/powerpoint/2010/main" val="198287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04261"/>
            <a:ext cx="8911687" cy="1950720"/>
          </a:xfrm>
        </p:spPr>
        <p:txBody>
          <a:bodyPr>
            <a:normAutofit/>
          </a:bodyPr>
          <a:lstStyle/>
          <a:p>
            <a:r>
              <a:rPr lang="hy-AM" sz="2800" dirty="0" smtClean="0"/>
              <a:t>Իմ մայրիկը, աշխարի ամենա գեղեցիկն է։ Ես նրան շատ եմ սիրում։ Նա բարի է և հոգատար ․․․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10" y="2160588"/>
            <a:ext cx="5172418" cy="3881437"/>
          </a:xfrm>
        </p:spPr>
      </p:pic>
    </p:spTree>
    <p:extLst>
      <p:ext uri="{BB962C8B-B14F-4D97-AF65-F5344CB8AC3E}">
        <p14:creationId xmlns:p14="http://schemas.microsoft.com/office/powerpoint/2010/main" val="147930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762955"/>
          </a:xfrm>
        </p:spPr>
        <p:txBody>
          <a:bodyPr>
            <a:normAutofit/>
          </a:bodyPr>
          <a:lstStyle/>
          <a:p>
            <a:r>
              <a:rPr lang="hy-AM" sz="2800" dirty="0" smtClean="0"/>
              <a:t>Իմ մայրիկը համբերատար է և խելցի է ․․․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18" y="2160588"/>
            <a:ext cx="2913201" cy="3881437"/>
          </a:xfrm>
        </p:spPr>
      </p:pic>
    </p:spTree>
    <p:extLst>
      <p:ext uri="{BB962C8B-B14F-4D97-AF65-F5344CB8AC3E}">
        <p14:creationId xmlns:p14="http://schemas.microsoft.com/office/powerpoint/2010/main" val="345046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2800" dirty="0" smtClean="0"/>
              <a:t>Ես ուզում եմ դու միշտ ժպտաս և առողջ լինես ․․․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53" y="2160588"/>
            <a:ext cx="5828532" cy="3881437"/>
          </a:xfrm>
        </p:spPr>
      </p:pic>
    </p:spTree>
    <p:extLst>
      <p:ext uri="{BB962C8B-B14F-4D97-AF65-F5344CB8AC3E}">
        <p14:creationId xmlns:p14="http://schemas.microsoft.com/office/powerpoint/2010/main" val="302604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/>
          </a:bodyPr>
          <a:lstStyle/>
          <a:p>
            <a:r>
              <a:rPr lang="hy-AM" sz="2800" dirty="0" smtClean="0"/>
              <a:t>Ես ցանկանում եմ, որ</a:t>
            </a:r>
            <a:r>
              <a:rPr lang="en-US" sz="2800" dirty="0" smtClean="0"/>
              <a:t> </a:t>
            </a:r>
            <a:r>
              <a:rPr lang="hy-AM" sz="2800" dirty="0" smtClean="0"/>
              <a:t>չտխրես և երջանիկ ․․․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19" y="2160588"/>
            <a:ext cx="2912999" cy="3881437"/>
          </a:xfrm>
        </p:spPr>
      </p:pic>
    </p:spTree>
    <p:extLst>
      <p:ext uri="{BB962C8B-B14F-4D97-AF65-F5344CB8AC3E}">
        <p14:creationId xmlns:p14="http://schemas.microsoft.com/office/powerpoint/2010/main" val="1931553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Մայրիկ ես քեզ շա՜տ – շա՜տ եմ սիրում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19" y="2508985"/>
            <a:ext cx="4720126" cy="3145522"/>
          </a:xfrm>
        </p:spPr>
      </p:pic>
    </p:spTree>
    <p:extLst>
      <p:ext uri="{BB962C8B-B14F-4D97-AF65-F5344CB8AC3E}">
        <p14:creationId xmlns:p14="http://schemas.microsoft.com/office/powerpoint/2010/main" val="363150524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66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Շնորհավոր տոնդ իմ սիրելի մայրիկ</vt:lpstr>
      <vt:lpstr>Իմ մայրիկի մասին</vt:lpstr>
      <vt:lpstr>Իմ մայրիկը, աշխարի ամենա գեղեցիկն է։ Ես նրան շատ եմ սիրում։ Նա բարի է և հոգատար ․․․</vt:lpstr>
      <vt:lpstr>Իմ մայրիկը համբերատար է և խելցի է ․․․</vt:lpstr>
      <vt:lpstr>Ես ուզում եմ դու միշտ ժպտաս և առողջ լինես ․․․</vt:lpstr>
      <vt:lpstr>Ես ցանկանում եմ, որ չտխրես և երջանիկ ․․․ </vt:lpstr>
      <vt:lpstr>Մայրիկ ես քեզ շա՜տ – շա՜տ եմ սիրում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Շնորհավոր տոնդ մայրիկ</dc:title>
  <dc:creator>Mane Barseghyan</dc:creator>
  <cp:lastModifiedBy>Mane Barseghyan</cp:lastModifiedBy>
  <cp:revision>5</cp:revision>
  <dcterms:created xsi:type="dcterms:W3CDTF">2022-03-03T06:32:49Z</dcterms:created>
  <dcterms:modified xsi:type="dcterms:W3CDTF">2022-03-11T19:07:04Z</dcterms:modified>
</cp:coreProperties>
</file>